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70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974027-A048-487F-B125-C127E5FA1C2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97B005-76E4-47A4-8F77-A32720B835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accent2"/>
                </a:solidFill>
              </a:rPr>
              <a:t>Lego Robotics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Training Engineers from grades K through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0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At Work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3352800" cy="2514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14" y="2895600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43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Establishing a Robotics Curriculum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3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Costs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Wedo</a:t>
            </a:r>
            <a:r>
              <a:rPr lang="en-US" dirty="0" smtClean="0"/>
              <a:t> kits: $75/kit</a:t>
            </a:r>
          </a:p>
          <a:p>
            <a:r>
              <a:rPr lang="en-US" dirty="0" smtClean="0"/>
              <a:t>EV3 </a:t>
            </a:r>
            <a:r>
              <a:rPr lang="en-US" dirty="0" err="1" smtClean="0"/>
              <a:t>Mindstorms</a:t>
            </a:r>
            <a:r>
              <a:rPr lang="en-US" dirty="0" smtClean="0"/>
              <a:t>: $350/kit</a:t>
            </a:r>
          </a:p>
          <a:p>
            <a:r>
              <a:rPr lang="en-US" dirty="0" smtClean="0"/>
              <a:t>Cost of laptops or tablets</a:t>
            </a:r>
          </a:p>
          <a:p>
            <a:r>
              <a:rPr lang="en-US" dirty="0" smtClean="0"/>
              <a:t>Instructor </a:t>
            </a:r>
          </a:p>
          <a:p>
            <a:r>
              <a:rPr lang="en-US" dirty="0" smtClean="0"/>
              <a:t>Other materials: electrical tape, white boards, wood,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9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Innovation School Grants: materials and devices purchased with grant money</a:t>
            </a:r>
          </a:p>
          <a:p>
            <a:r>
              <a:rPr lang="en-US" dirty="0" smtClean="0"/>
              <a:t>Use laptops already at the school</a:t>
            </a:r>
          </a:p>
          <a:p>
            <a:r>
              <a:rPr lang="en-US" dirty="0" smtClean="0"/>
              <a:t>Instructor: Computer/IT position within regular budget; afterschool program funded with grant </a:t>
            </a:r>
          </a:p>
        </p:txBody>
      </p:sp>
    </p:spTree>
    <p:extLst>
      <p:ext uri="{BB962C8B-B14F-4D97-AF65-F5344CB8AC3E}">
        <p14:creationId xmlns:p14="http://schemas.microsoft.com/office/powerpoint/2010/main" val="18566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Afterschool: </a:t>
            </a:r>
          </a:p>
          <a:p>
            <a:r>
              <a:rPr lang="en-US" dirty="0" smtClean="0"/>
              <a:t>Two 1-hour sessions 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session K-3 2</a:t>
            </a:r>
            <a:r>
              <a:rPr lang="en-US" baseline="30000" dirty="0" smtClean="0"/>
              <a:t>nd</a:t>
            </a:r>
            <a:r>
              <a:rPr lang="en-US" dirty="0" smtClean="0"/>
              <a:t> session 4-6</a:t>
            </a:r>
          </a:p>
          <a:p>
            <a:r>
              <a:rPr lang="en-US" dirty="0" smtClean="0"/>
              <a:t>Regular School Day:</a:t>
            </a:r>
          </a:p>
          <a:p>
            <a:r>
              <a:rPr lang="en-US" dirty="0" smtClean="0"/>
              <a:t>Each homeroom gets one ½ hour period per week</a:t>
            </a:r>
          </a:p>
          <a:p>
            <a:r>
              <a:rPr lang="en-US" dirty="0" smtClean="0"/>
              <a:t>Time comes from science (robotics and engineering account for 25% of new frameworks)</a:t>
            </a:r>
          </a:p>
          <a:p>
            <a:r>
              <a:rPr lang="en-US" dirty="0" smtClean="0"/>
              <a:t>Homeroom teacher stays with class</a:t>
            </a:r>
          </a:p>
        </p:txBody>
      </p:sp>
    </p:spTree>
    <p:extLst>
      <p:ext uri="{BB962C8B-B14F-4D97-AF65-F5344CB8AC3E}">
        <p14:creationId xmlns:p14="http://schemas.microsoft.com/office/powerpoint/2010/main" val="53739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Expand time spent on robotics/engineering</a:t>
            </a:r>
          </a:p>
          <a:p>
            <a:r>
              <a:rPr lang="en-US" dirty="0" smtClean="0"/>
              <a:t>Eliminate library; combine computer lab and library to media class and spend extra time on engineering</a:t>
            </a:r>
          </a:p>
          <a:p>
            <a:r>
              <a:rPr lang="en-US" dirty="0" smtClean="0"/>
              <a:t>Goal: at least 45 minutes per class per week</a:t>
            </a:r>
          </a:p>
          <a:p>
            <a:r>
              <a:rPr lang="en-US" dirty="0" smtClean="0"/>
              <a:t>Have one position be focused solely on STEAM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01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66800" y="2743200"/>
            <a:ext cx="7427913" cy="3505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The Robots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9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Lego </a:t>
            </a:r>
            <a:r>
              <a:rPr lang="en-US" dirty="0" err="1" smtClean="0"/>
              <a:t>Wedo</a:t>
            </a:r>
            <a:r>
              <a:rPr lang="en-US" sz="2800" dirty="0" smtClean="0"/>
              <a:t>®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3962400" cy="2677886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574" y="1600200"/>
            <a:ext cx="3864112" cy="26670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67200"/>
            <a:ext cx="4191000" cy="2286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267200"/>
            <a:ext cx="4049486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8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Lego </a:t>
            </a:r>
            <a:r>
              <a:rPr lang="en-US" dirty="0" err="1" smtClean="0"/>
              <a:t>Mindstorms</a:t>
            </a:r>
            <a:r>
              <a:rPr lang="en-US" sz="2800" dirty="0" smtClean="0"/>
              <a:t>®</a:t>
            </a:r>
            <a:r>
              <a:rPr lang="en-US" dirty="0" smtClean="0"/>
              <a:t> EV3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89088"/>
            <a:ext cx="3429000" cy="45720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600200"/>
            <a:ext cx="3505200" cy="25146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114800"/>
            <a:ext cx="34290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8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Projects and Objectives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0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Wedo</a:t>
            </a:r>
            <a:r>
              <a:rPr lang="en-US" dirty="0" smtClean="0"/>
              <a:t>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Help younger students (K-3) understand basic programming techniques and capabilities of the robots</a:t>
            </a:r>
          </a:p>
          <a:p>
            <a:r>
              <a:rPr lang="en-US" dirty="0" smtClean="0"/>
              <a:t>Builds skills they can apply to EV3 robots down the road</a:t>
            </a:r>
          </a:p>
          <a:p>
            <a:r>
              <a:rPr lang="en-US" dirty="0" smtClean="0"/>
              <a:t>Develop understanding of how the robots work and how they are able to function autonomously </a:t>
            </a:r>
          </a:p>
        </p:txBody>
      </p:sp>
    </p:spTree>
    <p:extLst>
      <p:ext uri="{BB962C8B-B14F-4D97-AF65-F5344CB8AC3E}">
        <p14:creationId xmlns:p14="http://schemas.microsoft.com/office/powerpoint/2010/main" val="7957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the </a:t>
            </a:r>
            <a:r>
              <a:rPr lang="en-US" dirty="0" err="1" smtClean="0"/>
              <a:t>Wedo</a:t>
            </a:r>
            <a:r>
              <a:rPr lang="en-US" dirty="0" smtClean="0"/>
              <a:t> Robots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Software program comes with the kits, can be installed on as many devices as desired</a:t>
            </a:r>
          </a:p>
          <a:p>
            <a:r>
              <a:rPr lang="en-US" dirty="0" smtClean="0"/>
              <a:t>Drag and drop interface</a:t>
            </a:r>
          </a:p>
          <a:p>
            <a:r>
              <a:rPr lang="en-US" dirty="0" smtClean="0"/>
              <a:t>Different “blocks” serve different purposes (movement, duration, sensors,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73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EV3 </a:t>
            </a:r>
            <a:r>
              <a:rPr lang="en-US" dirty="0" err="1" smtClean="0"/>
              <a:t>Mindstorms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Online download connected to your Lego Education account</a:t>
            </a:r>
          </a:p>
          <a:p>
            <a:r>
              <a:rPr lang="en-US" dirty="0" smtClean="0"/>
              <a:t>Drag and drop interface similar to </a:t>
            </a:r>
            <a:r>
              <a:rPr lang="en-US" dirty="0" err="1" smtClean="0"/>
              <a:t>Wedo</a:t>
            </a:r>
            <a:r>
              <a:rPr lang="en-US" dirty="0" smtClean="0"/>
              <a:t> software</a:t>
            </a:r>
          </a:p>
          <a:p>
            <a:r>
              <a:rPr lang="en-US" dirty="0" smtClean="0"/>
              <a:t>Different blocks serve different purposes</a:t>
            </a:r>
          </a:p>
          <a:p>
            <a:r>
              <a:rPr lang="en-US" dirty="0" smtClean="0"/>
              <a:t>Many more features, capabilities, and settings than </a:t>
            </a:r>
            <a:r>
              <a:rPr lang="en-US" dirty="0" err="1" smtClean="0"/>
              <a:t>Wedo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41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Drive Straight </a:t>
            </a:r>
          </a:p>
          <a:p>
            <a:r>
              <a:rPr lang="en-US" dirty="0" smtClean="0"/>
              <a:t>Drive Straight and stop on its own</a:t>
            </a:r>
          </a:p>
          <a:p>
            <a:r>
              <a:rPr lang="en-US" dirty="0" smtClean="0"/>
              <a:t>Stop on a line using light/color sensor</a:t>
            </a:r>
          </a:p>
          <a:p>
            <a:r>
              <a:rPr lang="en-US" dirty="0" smtClean="0"/>
              <a:t>Robot Sumo Wrestling (push opponent out of circle, use ultrasonic sensor to find opponent, light sensor keep your robot from driving out)</a:t>
            </a:r>
          </a:p>
        </p:txBody>
      </p:sp>
    </p:spTree>
    <p:extLst>
      <p:ext uri="{BB962C8B-B14F-4D97-AF65-F5344CB8AC3E}">
        <p14:creationId xmlns:p14="http://schemas.microsoft.com/office/powerpoint/2010/main" val="179951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421</TotalTime>
  <Words>340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Lego Robotics </vt:lpstr>
      <vt:lpstr>The Robots</vt:lpstr>
      <vt:lpstr>Lego Wedo®</vt:lpstr>
      <vt:lpstr>Lego Mindstorms® EV3</vt:lpstr>
      <vt:lpstr>Projects and Objectives</vt:lpstr>
      <vt:lpstr>Wedo Objectives</vt:lpstr>
      <vt:lpstr>Programming the Wedo Robots</vt:lpstr>
      <vt:lpstr>Programming EV3 Mindstorms</vt:lpstr>
      <vt:lpstr>Student Projects </vt:lpstr>
      <vt:lpstr>Students At Work</vt:lpstr>
      <vt:lpstr>Establishing a Robotics Curriculum</vt:lpstr>
      <vt:lpstr>Associated Costs</vt:lpstr>
      <vt:lpstr>Funding</vt:lpstr>
      <vt:lpstr>Schedule</vt:lpstr>
      <vt:lpstr>What’s Next?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F. Oneill</dc:creator>
  <cp:lastModifiedBy>John F. Oneill</cp:lastModifiedBy>
  <cp:revision>18</cp:revision>
  <dcterms:created xsi:type="dcterms:W3CDTF">2014-11-19T17:41:13Z</dcterms:created>
  <dcterms:modified xsi:type="dcterms:W3CDTF">2014-11-20T19:41:02Z</dcterms:modified>
</cp:coreProperties>
</file>